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74" r:id="rId3"/>
    <p:sldId id="269" r:id="rId4"/>
    <p:sldId id="260" r:id="rId5"/>
    <p:sldId id="257" r:id="rId6"/>
    <p:sldId id="263" r:id="rId7"/>
    <p:sldId id="264" r:id="rId8"/>
    <p:sldId id="265" r:id="rId9"/>
    <p:sldId id="266" r:id="rId10"/>
    <p:sldId id="267" r:id="rId11"/>
    <p:sldId id="268" r:id="rId12"/>
    <p:sldId id="270" r:id="rId13"/>
    <p:sldId id="271" r:id="rId14"/>
    <p:sldId id="272" r:id="rId15"/>
    <p:sldId id="262" r:id="rId16"/>
  </p:sldIdLst>
  <p:sldSz cx="9144000" cy="6858000" type="screen4x3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88337-B941-4997-8EA8-0773EF29EB8E}" type="datetimeFigureOut">
              <a:rPr lang="es-CR" smtClean="0"/>
              <a:pPr/>
              <a:t>16/04/2019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3B9B5-8BA4-48F6-B920-ADF5A1B9EF6D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88337-B941-4997-8EA8-0773EF29EB8E}" type="datetimeFigureOut">
              <a:rPr lang="es-CR" smtClean="0"/>
              <a:pPr/>
              <a:t>16/04/2019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3B9B5-8BA4-48F6-B920-ADF5A1B9EF6D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88337-B941-4997-8EA8-0773EF29EB8E}" type="datetimeFigureOut">
              <a:rPr lang="es-CR" smtClean="0"/>
              <a:pPr/>
              <a:t>16/04/2019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3B9B5-8BA4-48F6-B920-ADF5A1B9EF6D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88337-B941-4997-8EA8-0773EF29EB8E}" type="datetimeFigureOut">
              <a:rPr lang="es-CR" smtClean="0"/>
              <a:pPr/>
              <a:t>16/04/2019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3B9B5-8BA4-48F6-B920-ADF5A1B9EF6D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88337-B941-4997-8EA8-0773EF29EB8E}" type="datetimeFigureOut">
              <a:rPr lang="es-CR" smtClean="0"/>
              <a:pPr/>
              <a:t>16/04/2019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3B9B5-8BA4-48F6-B920-ADF5A1B9EF6D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88337-B941-4997-8EA8-0773EF29EB8E}" type="datetimeFigureOut">
              <a:rPr lang="es-CR" smtClean="0"/>
              <a:pPr/>
              <a:t>16/04/2019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3B9B5-8BA4-48F6-B920-ADF5A1B9EF6D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88337-B941-4997-8EA8-0773EF29EB8E}" type="datetimeFigureOut">
              <a:rPr lang="es-CR" smtClean="0"/>
              <a:pPr/>
              <a:t>16/04/2019</a:t>
            </a:fld>
            <a:endParaRPr lang="es-C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3B9B5-8BA4-48F6-B920-ADF5A1B9EF6D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88337-B941-4997-8EA8-0773EF29EB8E}" type="datetimeFigureOut">
              <a:rPr lang="es-CR" smtClean="0"/>
              <a:pPr/>
              <a:t>16/04/2019</a:t>
            </a:fld>
            <a:endParaRPr lang="es-C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3B9B5-8BA4-48F6-B920-ADF5A1B9EF6D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88337-B941-4997-8EA8-0773EF29EB8E}" type="datetimeFigureOut">
              <a:rPr lang="es-CR" smtClean="0"/>
              <a:pPr/>
              <a:t>16/04/2019</a:t>
            </a:fld>
            <a:endParaRPr lang="es-C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3B9B5-8BA4-48F6-B920-ADF5A1B9EF6D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88337-B941-4997-8EA8-0773EF29EB8E}" type="datetimeFigureOut">
              <a:rPr lang="es-CR" smtClean="0"/>
              <a:pPr/>
              <a:t>16/04/2019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3B9B5-8BA4-48F6-B920-ADF5A1B9EF6D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88337-B941-4997-8EA8-0773EF29EB8E}" type="datetimeFigureOut">
              <a:rPr lang="es-CR" smtClean="0"/>
              <a:pPr/>
              <a:t>16/04/2019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3B9B5-8BA4-48F6-B920-ADF5A1B9EF6D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A88337-B941-4997-8EA8-0773EF29EB8E}" type="datetimeFigureOut">
              <a:rPr lang="es-CR" smtClean="0"/>
              <a:pPr/>
              <a:t>16/04/2019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33B9B5-8BA4-48F6-B920-ADF5A1B9EF6D}" type="slidenum">
              <a:rPr lang="es-CR" smtClean="0"/>
              <a:pPr/>
              <a:t>‹Nº›</a:t>
            </a:fld>
            <a:endParaRPr lang="es-C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1470025"/>
          </a:xfrm>
        </p:spPr>
        <p:txBody>
          <a:bodyPr/>
          <a:lstStyle/>
          <a:p>
            <a:r>
              <a:rPr lang="es-CR" dirty="0" smtClean="0"/>
              <a:t>PERFIL DE PROPIEDAD EN LA SELVA DE GUACIMO, LIMON</a:t>
            </a:r>
            <a:endParaRPr lang="es-C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03648" y="2204864"/>
            <a:ext cx="6400800" cy="401000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s-CR" dirty="0" smtClean="0"/>
              <a:t>Area:  5.005 mts².</a:t>
            </a:r>
          </a:p>
          <a:p>
            <a:pPr algn="l"/>
            <a:r>
              <a:rPr lang="es-CR" dirty="0" smtClean="0"/>
              <a:t>Topografía: Plana</a:t>
            </a:r>
          </a:p>
          <a:p>
            <a:pPr algn="l"/>
            <a:r>
              <a:rPr lang="es-CR" dirty="0" smtClean="0"/>
              <a:t>Casa de Habitación de </a:t>
            </a:r>
            <a:r>
              <a:rPr lang="es-CR" dirty="0" smtClean="0"/>
              <a:t>150 </a:t>
            </a:r>
            <a:r>
              <a:rPr lang="es-CR" dirty="0" smtClean="0"/>
              <a:t>mts², con cochera para 2 carros.</a:t>
            </a:r>
          </a:p>
          <a:p>
            <a:pPr algn="l"/>
            <a:r>
              <a:rPr lang="es-CR" dirty="0" smtClean="0"/>
              <a:t>Excelente ubicación, con 30 </a:t>
            </a:r>
            <a:r>
              <a:rPr lang="es-CR" dirty="0" err="1" smtClean="0"/>
              <a:t>mts</a:t>
            </a:r>
            <a:r>
              <a:rPr lang="es-CR" dirty="0" smtClean="0"/>
              <a:t> de frente sobre calle vieja a Limón, y a solo 300 </a:t>
            </a:r>
            <a:r>
              <a:rPr lang="es-CR" dirty="0" err="1" smtClean="0"/>
              <a:t>mts</a:t>
            </a:r>
            <a:r>
              <a:rPr lang="es-CR" dirty="0" smtClean="0"/>
              <a:t> de la Ruta Nacional 32.</a:t>
            </a:r>
          </a:p>
          <a:p>
            <a:pPr algn="l"/>
            <a:r>
              <a:rPr lang="es-CR" dirty="0" smtClean="0"/>
              <a:t>Apta: Para cultivo de arboles frutales cítricos, maderables cedro, laurel o para siembra de tubérculos y legumbres.</a:t>
            </a:r>
          </a:p>
          <a:p>
            <a:pPr algn="l"/>
            <a:endParaRPr lang="es-CR" dirty="0" smtClean="0"/>
          </a:p>
          <a:p>
            <a:pPr algn="l"/>
            <a:endParaRPr lang="es-CR" dirty="0" smtClean="0"/>
          </a:p>
          <a:p>
            <a:pPr algn="l"/>
            <a:endParaRPr lang="es-C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 dirty="0"/>
          </a:p>
        </p:txBody>
      </p:sp>
      <p:pic>
        <p:nvPicPr>
          <p:cNvPr id="5" name="4 Marcador de posición de imagen" descr="Foto 6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2500" r="12500"/>
          <a:stretch>
            <a:fillRect/>
          </a:stretch>
        </p:blipFill>
        <p:spPr>
          <a:xfrm rot="5400000">
            <a:off x="1797968" y="1522512"/>
            <a:ext cx="5486400" cy="4114800"/>
          </a:xfrm>
        </p:spPr>
      </p:pic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C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6" name="5 Marcador de posición de imagen" descr="Foto 7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2500" r="12500"/>
          <a:stretch>
            <a:fillRect/>
          </a:stretch>
        </p:blipFill>
        <p:spPr>
          <a:xfrm rot="5400000">
            <a:off x="1465741" y="1388412"/>
            <a:ext cx="5574533" cy="4114800"/>
          </a:xfrm>
        </p:spPr>
      </p:pic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C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5" name="4 Marcador de posición de imagen" descr="Foto 8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2500" r="12500"/>
          <a:stretch>
            <a:fillRect/>
          </a:stretch>
        </p:blipFill>
        <p:spPr>
          <a:xfrm rot="5400000">
            <a:off x="1940842" y="1279691"/>
            <a:ext cx="5486400" cy="4114800"/>
          </a:xfrm>
        </p:spPr>
      </p:pic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C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5" name="4 Marcador de posición de imagen" descr="Foto 9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2500" r="12500"/>
          <a:stretch>
            <a:fillRect/>
          </a:stretch>
        </p:blipFill>
        <p:spPr>
          <a:xfrm rot="5400000">
            <a:off x="1797968" y="1522512"/>
            <a:ext cx="5486400" cy="4114800"/>
          </a:xfrm>
        </p:spPr>
      </p:pic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C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7" name="6 Marcador de contenido" descr="Foto 1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57200" y="3014216"/>
            <a:ext cx="4040188" cy="2272606"/>
          </a:xfrm>
        </p:spPr>
      </p:pic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11" name="10 Marcador de contenido" descr="Foto 11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645025" y="3013770"/>
            <a:ext cx="4041775" cy="227349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5" name="4 Marcador de contenido" descr="Foto 1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57200" y="2727325"/>
            <a:ext cx="4038600" cy="2271713"/>
          </a:xfrm>
        </p:spPr>
      </p:pic>
      <p:pic>
        <p:nvPicPr>
          <p:cNvPr id="6" name="5 Marcador de contenido" descr="Foto 1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648200" y="2727325"/>
            <a:ext cx="4038600" cy="22717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 smtClean="0"/>
              <a:t>QUINTA SANTAMARIA</a:t>
            </a:r>
            <a:endParaRPr lang="es-CR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s-CR" dirty="0" smtClean="0"/>
              <a:t>UBICADA EN LA SELVA DE GUACIMO, DE LA ENTRADA PRINCIPAL A LA SELVA (LLANTERA) SOBRE RUTA 32, 300 MTS NORTE Y 300 MTS OESTE SOBRE CALLE VIEJA. </a:t>
            </a:r>
            <a:endParaRPr lang="es-CR" dirty="0"/>
          </a:p>
        </p:txBody>
      </p:sp>
      <p:pic>
        <p:nvPicPr>
          <p:cNvPr id="6" name="5 Marcador de posición de imagen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carvajal\Downloads\20190406_1146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60649"/>
            <a:ext cx="5976664" cy="601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288032"/>
          </a:xfrm>
        </p:spPr>
        <p:txBody>
          <a:bodyPr>
            <a:normAutofit fontScale="90000"/>
          </a:bodyPr>
          <a:lstStyle/>
          <a:p>
            <a:r>
              <a:rPr lang="es-CR" dirty="0" smtClean="0"/>
              <a:t>Plano Catastrado</a:t>
            </a:r>
            <a:endParaRPr lang="es-CR" dirty="0"/>
          </a:p>
        </p:txBody>
      </p:sp>
      <p:pic>
        <p:nvPicPr>
          <p:cNvPr id="4" name="3 Marcador de contenido" descr="Plano Quinta Guacim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99792" y="980728"/>
            <a:ext cx="4071026" cy="567717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 smtClean="0"/>
              <a:t>Casa 150 </a:t>
            </a:r>
            <a:r>
              <a:rPr lang="es-CR" dirty="0" err="1" smtClean="0"/>
              <a:t>mts</a:t>
            </a:r>
            <a:r>
              <a:rPr lang="es-CR" dirty="0" smtClean="0"/>
              <a:t> cuadrados con Cochera 2 carros</a:t>
            </a:r>
            <a:endParaRPr lang="es-CR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CR" dirty="0"/>
          </a:p>
        </p:txBody>
      </p:sp>
      <p:pic>
        <p:nvPicPr>
          <p:cNvPr id="6" name="5 Marcador de posición de imagen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7" b="2184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5" name="4 Marcador de posición de imagen" descr="Foto 3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2500" r="12500"/>
          <a:stretch>
            <a:fillRect/>
          </a:stretch>
        </p:blipFill>
        <p:spPr/>
      </p:pic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C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5" name="4 Marcador de posición de imagen" descr="Foto 4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2500" r="12500"/>
          <a:stretch>
            <a:fillRect/>
          </a:stretch>
        </p:blipFill>
        <p:spPr>
          <a:xfrm rot="5400000">
            <a:off x="1869976" y="1450504"/>
            <a:ext cx="5486400" cy="4114800"/>
          </a:xfrm>
        </p:spPr>
      </p:pic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C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5" name="4 Marcador de posición de imagen" descr="Foto 5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2500" r="12500"/>
          <a:stretch>
            <a:fillRect/>
          </a:stretch>
        </p:blipFill>
        <p:spPr>
          <a:xfrm rot="5400000">
            <a:off x="1797968" y="1450504"/>
            <a:ext cx="5486400" cy="4114800"/>
          </a:xfrm>
        </p:spPr>
      </p:pic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C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</TotalTime>
  <Words>121</Words>
  <Application>Microsoft Office PowerPoint</Application>
  <PresentationFormat>Presentación en pantalla (4:3)</PresentationFormat>
  <Paragraphs>11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Tema de Office</vt:lpstr>
      <vt:lpstr>PERFIL DE PROPIEDAD EN LA SELVA DE GUACIMO, LIMON</vt:lpstr>
      <vt:lpstr>QUINTA SANTAMARIA</vt:lpstr>
      <vt:lpstr>Presentación de PowerPoint</vt:lpstr>
      <vt:lpstr>Presentación de PowerPoint</vt:lpstr>
      <vt:lpstr>Plano Catastrado</vt:lpstr>
      <vt:lpstr>Casa 150 mts cuadrados con Cochera 2 carros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Francisco Carvajal Zumbado</dc:creator>
  <cp:lastModifiedBy>Francisco Carvajal Zumbado</cp:lastModifiedBy>
  <cp:revision>57</cp:revision>
  <dcterms:created xsi:type="dcterms:W3CDTF">2016-07-19T13:38:13Z</dcterms:created>
  <dcterms:modified xsi:type="dcterms:W3CDTF">2019-04-16T16:55:07Z</dcterms:modified>
</cp:coreProperties>
</file>