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251AB-28DF-C69E-C01C-71B83BC0F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39F791A-5736-397C-7C4E-ECBEFDC83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71BB08-7699-9991-FF0D-3FE70DEE3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9E5720-11DF-10C9-3C23-8F5543853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044835-B476-BFB4-3E9E-CDD3DE41B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62972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B89F6A-4EFD-2E97-56F0-B3D185C8D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8D213B3-81EB-CE22-D8CD-A6EEA6605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110F8F-5733-3E97-6F6E-2232C807D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79AD21-0ADF-7478-699E-8715DE735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F0910D-8D48-1411-FE63-B858B8A6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4870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347A5A-5D8A-186C-DDEF-6ED24CBDD7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76D2A91-28AD-5B1E-AB94-249B718636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16C737-AAAE-9C8C-7D93-FC6C04013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E83574-DF05-E644-4B9A-35595268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B3D449-A8EF-2377-8773-D6FC5F66B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58411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E8D9B7-6D05-248A-D20B-9A2BD4E70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943D6F-BFCA-4C02-0C4D-C87E8AD7D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43F364-AA38-16BA-E03F-0527D4A0D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4BD870-225B-143D-BB37-C763B8F2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A11C58-0989-EBE5-F595-7BF2620CA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04254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101738-F6F6-C9A7-EF0D-DDBA37B3B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F1F9D1-9936-3FB6-0902-E270A518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1BE28-5A47-08EB-B207-25711485E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13E196-D468-2352-EA16-1B66DC3FC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A6804C-00A0-18A6-7E22-6AF761C16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77923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5B97D-5492-157E-F2C4-81E032338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BF155B-24EE-53B7-70E2-97AC24F605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947EBE-2EF4-E87F-605D-577086D60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C21B11-05E7-8593-E40C-F9C4C833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21881C-9F8F-1CA4-B15C-903BE5E0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BE788E-95BC-ABAB-F044-AB12C621B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5906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E971E0-4EB8-EB62-90BD-2E93EA036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63497D-E660-0555-0FEF-7B93CB517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E07E4A-94C4-915D-C97D-AC2B01897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7AEA862-DDDC-3311-D324-2574790632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DCF5363-6850-D4DB-4624-CD2C5E949A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357A20-2ECA-1D93-309C-5D0E08C3F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A62A6C6-820D-60A5-B4BA-C5CF46685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E679C5E-769D-AE6B-D4B3-E5F574B95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57837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C8C97-5A70-7494-E5FC-84F55CA8F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F89F813-582F-C828-3EE1-6DBEDE8B0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6114F54-6B8A-7B91-C413-ED74B7D7C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A71D4E-5015-4564-6C03-F5FA17E05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7382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8E01D5-0CF0-086D-C55C-AF69C5F2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9C41C35-ED42-7662-F71F-5DA77A8FB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40FC45-9ECD-26B5-36A6-756DE57C1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1837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6F7CC6-E348-767C-0B5F-CC950C9A1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B1F276-D63B-B8CA-A4FE-49C2F3D0F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F9771A-5570-1D91-05E9-DEE5A5D74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2C1F21-DB4F-9507-B2AB-1925F92FD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9E2F42-42BC-42A3-163B-1115B4C90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EF82A6-7B54-46EA-74A3-C652817D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50166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7D3DDC-F273-DA86-8A04-4FEB87199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F843D58-72D1-F2E2-3EA1-66BEB1BF1D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D7A9DF-B0AA-3242-F772-D1EBC1456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A647E7-2FC9-8E65-E3F1-A413B86D5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D50AAC-AE0D-CE64-19C1-6A2553458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79BB82-00AB-553E-1BEC-D17048E76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23393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50E4D2E-9D4B-7A50-5228-25BC01EE3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B97048-74CC-6EE4-BCA7-5D10E3894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EA4CC6-9E60-AF5F-EF4D-F85228AFB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0E44E4-0A86-4C37-89CF-331C59BA629D}" type="datetimeFigureOut">
              <a:rPr lang="es-CL" smtClean="0"/>
              <a:t>07-05-2026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A5FDF0-EF69-B882-EC3B-78320B49CD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888045-EE6C-D1B7-F6D1-C46650B53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23AE74-5411-4D70-AE95-E51967C84D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4391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20293BE-71B2-EF41-6CE5-A87962E6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0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523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02F448F390194C95EE27ED4BA6B875" ma:contentTypeVersion="6" ma:contentTypeDescription="Crear nuevo documento." ma:contentTypeScope="" ma:versionID="bd8bdeda16285cf2885db190aaf13c40">
  <xsd:schema xmlns:xsd="http://www.w3.org/2001/XMLSchema" xmlns:xs="http://www.w3.org/2001/XMLSchema" xmlns:p="http://schemas.microsoft.com/office/2006/metadata/properties" xmlns:ns3="86f23fa2-d640-4d88-98b3-cff3663731b2" targetNamespace="http://schemas.microsoft.com/office/2006/metadata/properties" ma:root="true" ma:fieldsID="6628822f2aa1adfdcc5b6f9facea1018" ns3:_="">
    <xsd:import namespace="86f23fa2-d640-4d88-98b3-cff3663731b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f23fa2-d640-4d88-98b3-cff3663731b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6f23fa2-d640-4d88-98b3-cff3663731b2" xsi:nil="true"/>
  </documentManagement>
</p:properties>
</file>

<file path=customXml/itemProps1.xml><?xml version="1.0" encoding="utf-8"?>
<ds:datastoreItem xmlns:ds="http://schemas.openxmlformats.org/officeDocument/2006/customXml" ds:itemID="{1733B18A-9C17-4930-BA54-6D0340725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f23fa2-d640-4d88-98b3-cff3663731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8CFF95-DEFB-401E-BC0C-535451ABAE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DB794F-C055-45AF-945B-F5A262DE5AB2}">
  <ds:schemaRefs>
    <ds:schemaRef ds:uri="http://purl.org/dc/elements/1.1/"/>
    <ds:schemaRef ds:uri="http://schemas.microsoft.com/office/infopath/2007/PartnerControls"/>
    <ds:schemaRef ds:uri="http://www.w3.org/XML/1998/namespace"/>
    <ds:schemaRef ds:uri="86f23fa2-d640-4d88-98b3-cff3663731b2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FRANCISCO TOMÁS FERNÁNDEZ JARA</dc:creator>
  <cp:lastModifiedBy>FRANCISCO TOMÁS FERNÁNDEZ JARA</cp:lastModifiedBy>
  <cp:revision>1</cp:revision>
  <dcterms:created xsi:type="dcterms:W3CDTF">2026-05-07T16:00:15Z</dcterms:created>
  <dcterms:modified xsi:type="dcterms:W3CDTF">2026-05-07T16:04:00Z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0x0101001002F448F390194C95EE27ED4BA6B875</vt:lpwstr>
  </property>
</Properties>
</file>