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5" r:id="rId3"/>
    <p:sldId id="260" r:id="rId4"/>
    <p:sldId id="261" r:id="rId5"/>
    <p:sldId id="262" r:id="rId6"/>
    <p:sldId id="264" r:id="rId7"/>
    <p:sldId id="266" r:id="rId8"/>
    <p:sldId id="267" r:id="rId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9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EDCED-5DE4-4E60-46BD-5EFE618B0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DA37471-5F25-B531-81D0-43F527AC8C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08219A-F995-7C66-2FE0-9B1E72C78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5304AF-7222-3565-7F4F-A5CCF71B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21EF5F-982F-98CE-23B3-F9D3993F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95206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0662CB-411A-0BF6-E27E-08C7DAFF4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CF958B-2F06-AC86-0077-E25924760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11ECB5-9070-1036-AA2A-B7876140D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FBB54A-92E7-035C-CF61-D5C9D0DC8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BB1EE7-AD12-9B5F-A914-02CC12F43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5865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4525C41-85A7-C251-C548-273F561D2D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87540B9-02DF-55FC-DAC7-AC0EDA95DD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C67F1D-74E2-807D-BD64-5E2E67E5B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637255-6253-4048-7DCA-EDC56B776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EC2991-F803-280C-8198-D74E54CF9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4222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86BF2D-243A-CF12-1A4A-88F592B10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3CFFF-1806-80DA-7A92-2A938A536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C2D8B5-BFB8-19C2-8DDA-17F0D1BF8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744773-F24D-CC2E-940D-44F3B96DC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684583-8D9D-C353-CD1B-8CFB6D063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64540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4641D-1E97-5179-2F30-6917C5E43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4303DE-2F27-2FDC-5B15-2E01E7685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CEECFD-8DBF-F9C4-6B05-7C3E09379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06B89A-2D74-57D7-A9BB-C9750AD51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5C03E7-19E5-881B-8FE4-E7096A7B3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30072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D598E-3410-7B6C-6DD5-F55C8B9FF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248F42-0EC2-848F-6795-0CDEBA80F9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0D07199-0D2C-9830-73B9-60BB84906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7210F15-608A-5B1A-0418-9DEB6DA5E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0F7A39-428C-820F-EE30-EBFECC379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1536324-312F-7BC5-5946-847EAA780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151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2BC8E4-20D2-0433-358C-43B236887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65DD5ED-7B2E-3571-6128-9532CF7EB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42EC6FD-B4DD-13C5-17F1-8DD97C505F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9D604D7-698A-BCC3-DD7F-F4C7467CB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D308AD4-36C9-C153-A3B7-DAED5F6BA6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55DFEF5-05FA-0309-C53E-97465C109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6B56E58-C0D2-9EBE-9350-B05F3D3B5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4A03097-DF35-C013-56D2-0B833A080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0607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D8CBC9-7470-5673-00A9-038C4D144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76D1832-167A-ABA8-AB73-517FB21C6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22F5B60-A297-6652-BDFB-1DAC949C2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33A584F-0836-D866-C29A-DEDD31A41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6724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56D83BD-D005-1F44-3CA5-24B52CEE6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2CDCCC5-C0F3-5448-A3BA-876E9A3A9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285AE4D-1F07-C467-FE07-765A53623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14914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6217AC-7CE2-CC29-0EF8-7CE7D308E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108CBC-606B-7DAC-4DF7-B9B28D02B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4C9823C-C9D3-9016-F2FA-C574876AE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C21E8A-5014-E1D3-3545-1D4696099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34A0DA-1FF0-53A1-80C8-ED703DCC4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D0A49E-C249-D0D8-BC3B-760689F2C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8270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3A8FEE-5020-0E4A-D1B8-38627EC57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3C9CDFA-E46E-22FF-84AF-BC1A8EB0F2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6D7551D-3196-40F5-647D-CA89CEF2F1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5A6CCC-1CDB-E6CF-2A9A-5B5FAE133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66B325-6EC9-B3D0-9A33-126BE883F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833C16-787B-6315-7BA8-8D4C90560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75340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E6444C4-0FF3-A86F-EEC5-BF4C67D6A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A3143C6-6BA7-9441-0C57-3E8F008035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FAA138-4F68-B08F-12B8-28322D21B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9635C-A610-44BA-B5A7-8AAAD2B89A99}" type="datetimeFigureOut">
              <a:rPr lang="es-CL" smtClean="0"/>
              <a:t>13-05-2026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EE4D5F-D4A3-3CA3-7138-B365B94D0D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7D8242-C829-2443-186C-5A88D103F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1434A-9FAC-46E6-A2F7-BE356FADC08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0516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nube360.com/mirador-ranco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3B296-3A1F-003F-F6E3-DF5876DBB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634" y="173101"/>
            <a:ext cx="6912864" cy="1325563"/>
          </a:xfrm>
        </p:spPr>
        <p:txBody>
          <a:bodyPr>
            <a:normAutofit/>
          </a:bodyPr>
          <a:lstStyle/>
          <a:p>
            <a:r>
              <a:rPr lang="es-CL" sz="4000" b="1" dirty="0"/>
              <a:t>Parcela en Futrono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7FB4D9-8B57-551E-544B-86BE314A1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131" y="0"/>
            <a:ext cx="4771869" cy="357890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DEA6AE5-4E4F-F235-2CC1-A53DB1C14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2903"/>
            <a:ext cx="7420131" cy="556509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E0C37BC-A39A-DA57-BD56-67467F18E43B}"/>
              </a:ext>
            </a:extLst>
          </p:cNvPr>
          <p:cNvSpPr txBox="1"/>
          <p:nvPr/>
        </p:nvSpPr>
        <p:spPr>
          <a:xfrm>
            <a:off x="7420130" y="3553151"/>
            <a:ext cx="4771869" cy="3284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Parcela con luz y agua, a 15 minutos de playa Bahía </a:t>
            </a:r>
            <a:r>
              <a:rPr lang="es-MX" sz="1400" dirty="0" err="1">
                <a:latin typeface="Arial" panose="020B0604020202020204" pitchFamily="34" charset="0"/>
                <a:cs typeface="Arial" panose="020B0604020202020204" pitchFamily="34" charset="0"/>
              </a:rPr>
              <a:t>Coique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, del centro de Futrono (supermercados, restaurantes, bombas, farmacias, cafés, etc.), una de las comunas más exclusivas de Chile, y a solo 1 hora desde el aeropuerto de Valdivia y de Osorno. El proyecto cuenta con portón de acceso, casa de cuidador y con caminos ripiados que facilitan el acceso en todo momento. Un excelente lugar para desarrollar tu proyecto de vida o inversión en una de las zonas con mayor plusvalía del sur de Chile.</a:t>
            </a:r>
            <a:endParaRPr lang="es-CL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47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6D2FB5-9D15-C9D9-1348-323D5B30B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Ubicación georreferencial</a:t>
            </a:r>
          </a:p>
        </p:txBody>
      </p:sp>
      <p:pic>
        <p:nvPicPr>
          <p:cNvPr id="4" name="Imagen 3" descr="Imagen digital de un árbol&#10;&#10;El contenido generado por IA puede ser incorrecto.">
            <a:extLst>
              <a:ext uri="{FF2B5EF4-FFF2-40B4-BE49-F238E27FC236}">
                <a16:creationId xmlns:a16="http://schemas.microsoft.com/office/drawing/2014/main" id="{485651AF-F7F1-81E6-2C60-3E3926245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781729"/>
            <a:ext cx="11353801" cy="50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1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A75676-0E7B-61DB-A01B-1B170A665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875020" cy="1325563"/>
          </a:xfrm>
        </p:spPr>
        <p:txBody>
          <a:bodyPr/>
          <a:lstStyle/>
          <a:p>
            <a:r>
              <a:rPr lang="es-CL" dirty="0"/>
              <a:t>Interior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D404DA8-F97C-8418-4569-B37D74E7C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015" y="0"/>
            <a:ext cx="9144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0AF5141-E73D-10CA-1E45-CDF5891BD265}"/>
              </a:ext>
            </a:extLst>
          </p:cNvPr>
          <p:cNvSpPr txBox="1"/>
          <p:nvPr/>
        </p:nvSpPr>
        <p:spPr>
          <a:xfrm>
            <a:off x="528405" y="1690688"/>
            <a:ext cx="218481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 err="1"/>
              <a:t>Futrono</a:t>
            </a:r>
            <a:endParaRPr lang="pt-BR" sz="2000" b="1" dirty="0"/>
          </a:p>
          <a:p>
            <a:r>
              <a:rPr lang="pt-BR" dirty="0" err="1"/>
              <a:t>Nontuela</a:t>
            </a:r>
            <a:r>
              <a:rPr lang="pt-BR" dirty="0"/>
              <a:t>, </a:t>
            </a:r>
            <a:r>
              <a:rPr lang="pt-BR" dirty="0" err="1"/>
              <a:t>Hijuela</a:t>
            </a:r>
            <a:r>
              <a:rPr lang="pt-BR" dirty="0"/>
              <a:t> 7 Lote H-3</a:t>
            </a:r>
          </a:p>
          <a:p>
            <a:r>
              <a:rPr lang="es-CL" sz="2000" b="1" dirty="0"/>
              <a:t>5.779</a:t>
            </a:r>
            <a:r>
              <a:rPr lang="es-CL" dirty="0"/>
              <a:t> m² Totales</a:t>
            </a:r>
          </a:p>
        </p:txBody>
      </p:sp>
    </p:spTree>
    <p:extLst>
      <p:ext uri="{BB962C8B-B14F-4D97-AF65-F5344CB8AC3E}">
        <p14:creationId xmlns:p14="http://schemas.microsoft.com/office/powerpoint/2010/main" val="4217155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F3271B-9875-7C8D-A96D-A31C21AF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249" y="889781"/>
            <a:ext cx="2654508" cy="1325563"/>
          </a:xfrm>
        </p:spPr>
        <p:txBody>
          <a:bodyPr>
            <a:normAutofit fontScale="90000"/>
          </a:bodyPr>
          <a:lstStyle/>
          <a:p>
            <a:r>
              <a:rPr lang="es-CL" dirty="0"/>
              <a:t>Referencia caminos interiores</a:t>
            </a:r>
            <a:br>
              <a:rPr lang="es-CL" dirty="0"/>
            </a:br>
            <a:endParaRPr lang="es-CL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4EDBE37-AA81-9DE6-D659-62C578C21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"/>
            <a:ext cx="6096000" cy="4572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73FB6D5-03AD-780F-18A0-3C817471C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39650"/>
            <a:ext cx="5891134" cy="441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569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C9B17F-858D-BDF4-0416-114F0EF9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744" y="355981"/>
            <a:ext cx="2024921" cy="1325563"/>
          </a:xfrm>
        </p:spPr>
        <p:txBody>
          <a:bodyPr/>
          <a:lstStyle/>
          <a:p>
            <a:r>
              <a:rPr lang="es-CL" dirty="0"/>
              <a:t>Planta de agua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4342D0B-699E-7376-1D17-38DE527EB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2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E6AAD15-38CE-E8CB-ED3A-29140601A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FD097BD-827B-AF25-4E6D-DB75572FB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23938" cy="1325563"/>
          </a:xfrm>
        </p:spPr>
        <p:txBody>
          <a:bodyPr/>
          <a:lstStyle/>
          <a:p>
            <a:r>
              <a:rPr lang="es-CL" dirty="0"/>
              <a:t>Playa </a:t>
            </a:r>
            <a:br>
              <a:rPr lang="es-CL" dirty="0"/>
            </a:br>
            <a:r>
              <a:rPr lang="es-CL" dirty="0"/>
              <a:t>Bahía </a:t>
            </a:r>
            <a:r>
              <a:rPr lang="es-CL" dirty="0" err="1"/>
              <a:t>Coique</a:t>
            </a:r>
            <a:r>
              <a:rPr lang="es-CL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535546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805C8E2-72C5-7FD0-53A4-1623D0330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928" y="0"/>
            <a:ext cx="104321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99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9496DA9-E20C-4B01-3A4F-E4AFB0DBA346}"/>
              </a:ext>
            </a:extLst>
          </p:cNvPr>
          <p:cNvSpPr txBox="1"/>
          <p:nvPr/>
        </p:nvSpPr>
        <p:spPr>
          <a:xfrm>
            <a:off x="3078480" y="1783080"/>
            <a:ext cx="64362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/>
              <a:t>Ver video con detalle de toda la parcelación y ¨Parcela H3 en venta</a:t>
            </a:r>
          </a:p>
          <a:p>
            <a:endParaRPr lang="es-CL" dirty="0"/>
          </a:p>
          <a:p>
            <a:r>
              <a:rPr lang="es-CL" dirty="0">
                <a:hlinkClick r:id="rId2"/>
              </a:rPr>
              <a:t>https://www.lanube360.com/mirador-ranco/</a:t>
            </a:r>
            <a:endParaRPr lang="es-CL" dirty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8444061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153</Words>
  <Application>Microsoft Office PowerPoint</Application>
  <PresentationFormat>Panorámica</PresentationFormat>
  <Paragraphs>13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Parcela en Futrono </vt:lpstr>
      <vt:lpstr>Ubicación georreferencial</vt:lpstr>
      <vt:lpstr>Interior</vt:lpstr>
      <vt:lpstr>Referencia caminos interiores </vt:lpstr>
      <vt:lpstr>Planta de agua</vt:lpstr>
      <vt:lpstr>Playa  Bahía Coique,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Alejandro Narváez Carrasco</dc:creator>
  <cp:lastModifiedBy>Alejandro Narváez Carrasco</cp:lastModifiedBy>
  <cp:revision>8</cp:revision>
  <dcterms:created xsi:type="dcterms:W3CDTF">2026-01-10T16:43:29Z</dcterms:created>
  <dcterms:modified xsi:type="dcterms:W3CDTF">2026-05-13T21:13:32Z</dcterms:modified>
</cp:coreProperties>
</file>