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90" r:id="rId2"/>
    <p:sldId id="294" r:id="rId3"/>
    <p:sldId id="289" r:id="rId4"/>
    <p:sldId id="288" r:id="rId5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96A308-BEC2-4AF6-B28A-CBA7F5F422E4}" v="1" dt="2026-07-02T18:37:08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0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3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ok" userId="E3Dsiej4k28PBoUBlKgoZXNZa3AdK8ypL0gK8sfsIIU=" providerId="None" clId="Web-{C896A308-BEC2-4AF6-B28A-CBA7F5F422E4}"/>
    <pc:docChg chg="modSld">
      <pc:chgData name="Hook" userId="E3Dsiej4k28PBoUBlKgoZXNZa3AdK8ypL0gK8sfsIIU=" providerId="None" clId="Web-{C896A308-BEC2-4AF6-B28A-CBA7F5F422E4}" dt="2026-07-02T18:37:08.138" v="0" actId="14100"/>
      <pc:docMkLst>
        <pc:docMk/>
      </pc:docMkLst>
      <pc:sldChg chg="modSp">
        <pc:chgData name="Hook" userId="E3Dsiej4k28PBoUBlKgoZXNZa3AdK8ypL0gK8sfsIIU=" providerId="None" clId="Web-{C896A308-BEC2-4AF6-B28A-CBA7F5F422E4}" dt="2026-07-02T18:37:08.138" v="0" actId="14100"/>
        <pc:sldMkLst>
          <pc:docMk/>
          <pc:sldMk cId="840859347" sldId="294"/>
        </pc:sldMkLst>
        <pc:spChg chg="mod">
          <ac:chgData name="Hook" userId="E3Dsiej4k28PBoUBlKgoZXNZa3AdK8ypL0gK8sfsIIU=" providerId="None" clId="Web-{C896A308-BEC2-4AF6-B28A-CBA7F5F422E4}" dt="2026-07-02T18:37:08.138" v="0" actId="14100"/>
          <ac:spMkLst>
            <pc:docMk/>
            <pc:sldMk cId="840859347" sldId="294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es-CR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92615133-A4E3-4BBE-828C-2E93A5867758}" type="datetimeFigureOut">
              <a:rPr lang="es-CR" smtClean="0"/>
              <a:pPr/>
              <a:t>2/7/2026</a:t>
            </a:fld>
            <a:endParaRPr lang="es-CR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endParaRPr lang="es-CR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5747" tIns="47873" rIns="95747" bIns="47873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3D8F7F87-8711-4B26-A9B0-16FBDAF11E90}" type="slidenum">
              <a:rPr lang="es-CR" smtClean="0"/>
              <a:pPr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9196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F7F87-8711-4B26-A9B0-16FBDAF11E90}" type="slidenum">
              <a:rPr lang="es-CR" smtClean="0"/>
              <a:pPr/>
              <a:t>3</a:t>
            </a:fld>
            <a:endParaRPr lang="es-C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0045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6688"/>
            <a:ext cx="8229600" cy="4999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2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5785"/>
            <a:ext cx="2057400" cy="49708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525"/>
            <a:ext cx="6019800" cy="49708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0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7383"/>
            <a:ext cx="8229600" cy="41687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203074"/>
            <a:ext cx="8229600" cy="611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951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0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83978"/>
            <a:ext cx="4038600" cy="49421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83978"/>
            <a:ext cx="4038600" cy="49421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673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4994"/>
            <a:ext cx="4040188" cy="4271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523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4994"/>
            <a:ext cx="4041775" cy="4271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5877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5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86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380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13805"/>
            <a:ext cx="5111750" cy="48123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75855"/>
            <a:ext cx="3008313" cy="36503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7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6237"/>
            <a:ext cx="5486400" cy="3591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9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AE773-FF69-2C45-9AF1-AAE75AE2AB17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2E313-47A5-BD4B-9CEC-B45A818AD2B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4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41798" y="335902"/>
            <a:ext cx="5254228" cy="540199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CR" sz="2400" b="1" dirty="0"/>
          </a:p>
          <a:p>
            <a:pPr marL="0" indent="0">
              <a:buNone/>
            </a:pPr>
            <a:r>
              <a:rPr lang="es-CR" sz="2200" b="1" dirty="0"/>
              <a:t>Ubicación y tipo propiedad:</a:t>
            </a:r>
            <a:r>
              <a:rPr lang="es-CR" sz="2400" b="1" dirty="0"/>
              <a:t> </a:t>
            </a:r>
          </a:p>
          <a:p>
            <a:pPr marL="0" indent="0" algn="just">
              <a:buNone/>
            </a:pPr>
            <a:r>
              <a:rPr lang="es-MX" sz="2000" dirty="0"/>
              <a:t>Vasquez de Coronado, exactamente de la Escuela Manuel María Gutiérrez, 450 m. al norte y unos 150 m. al este.</a:t>
            </a:r>
          </a:p>
          <a:p>
            <a:pPr marL="0" indent="0" algn="just">
              <a:buNone/>
            </a:pPr>
            <a:r>
              <a:rPr lang="es-MX" sz="2000" dirty="0"/>
              <a:t>	</a:t>
            </a:r>
          </a:p>
          <a:p>
            <a:pPr marL="0" indent="0" algn="ctr">
              <a:lnSpc>
                <a:spcPts val="1500"/>
              </a:lnSpc>
              <a:spcBef>
                <a:spcPts val="1200"/>
              </a:spcBef>
              <a:buNone/>
            </a:pPr>
            <a:r>
              <a:rPr lang="es-CR" sz="2200" b="1" dirty="0"/>
              <a:t>Información Catastral: </a:t>
            </a:r>
          </a:p>
          <a:p>
            <a:pPr marL="0" indent="0" algn="ctr">
              <a:lnSpc>
                <a:spcPts val="4000"/>
              </a:lnSpc>
              <a:spcBef>
                <a:spcPts val="1200"/>
              </a:spcBef>
              <a:buNone/>
            </a:pPr>
            <a:r>
              <a:rPr lang="es-MX" sz="2400" b="1" dirty="0"/>
              <a:t>Folio Real # 1-116677-000</a:t>
            </a:r>
            <a:endParaRPr lang="es-CR" sz="2400" b="1" dirty="0"/>
          </a:p>
          <a:p>
            <a:pPr marL="0" indent="0" algn="ctr">
              <a:lnSpc>
                <a:spcPts val="4000"/>
              </a:lnSpc>
              <a:spcBef>
                <a:spcPts val="600"/>
              </a:spcBef>
              <a:buNone/>
            </a:pPr>
            <a:r>
              <a:rPr lang="es-MX" sz="2400" b="1" dirty="0"/>
              <a:t>Área de terreno 9022 m2 </a:t>
            </a:r>
          </a:p>
          <a:p>
            <a:pPr marL="0" indent="0" algn="ctr">
              <a:lnSpc>
                <a:spcPts val="4000"/>
              </a:lnSpc>
              <a:spcBef>
                <a:spcPts val="600"/>
              </a:spcBef>
              <a:buNone/>
            </a:pPr>
            <a:r>
              <a:rPr lang="es-MX" sz="2400" b="1" dirty="0"/>
              <a:t>Área de Construcción 635 m2</a:t>
            </a:r>
            <a:endParaRPr lang="es-CR" sz="2400" b="1" dirty="0"/>
          </a:p>
          <a:p>
            <a:pPr marL="0" indent="0">
              <a:lnSpc>
                <a:spcPts val="4000"/>
              </a:lnSpc>
              <a:spcBef>
                <a:spcPts val="600"/>
              </a:spcBef>
              <a:buNone/>
            </a:pPr>
            <a:endParaRPr lang="es-CR" sz="2400" b="1" dirty="0"/>
          </a:p>
          <a:p>
            <a:pPr marL="0" indent="0">
              <a:lnSpc>
                <a:spcPts val="3000"/>
              </a:lnSpc>
              <a:spcBef>
                <a:spcPts val="600"/>
              </a:spcBef>
              <a:buNone/>
            </a:pPr>
            <a:r>
              <a:rPr lang="es-CR" sz="2400" b="1" dirty="0"/>
              <a:t>Valor de la propiedad</a:t>
            </a:r>
            <a:r>
              <a:rPr lang="es-CR" sz="2000" dirty="0"/>
              <a:t>: </a:t>
            </a:r>
            <a:r>
              <a:rPr lang="es-C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$xxx</a:t>
            </a:r>
            <a:endParaRPr lang="es-C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buNone/>
            </a:pPr>
            <a:endParaRPr lang="es-C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buNone/>
            </a:pPr>
            <a:r>
              <a:rPr lang="es-MX" sz="2000" b="1" dirty="0">
                <a:ln w="9525">
                  <a:solidFill>
                    <a:schemeClr val="tx1"/>
                  </a:solidFill>
                </a:ln>
              </a:rPr>
              <a:t>Excelentes condiciones de financiamiento.</a:t>
            </a:r>
            <a:endParaRPr lang="es-CR" sz="2000" b="1" dirty="0">
              <a:ln w="9525">
                <a:solidFill>
                  <a:schemeClr val="tx1"/>
                </a:solidFill>
              </a:ln>
            </a:endParaRPr>
          </a:p>
          <a:p>
            <a:pPr marL="0" indent="0">
              <a:lnSpc>
                <a:spcPts val="4000"/>
              </a:lnSpc>
              <a:spcBef>
                <a:spcPts val="1200"/>
              </a:spcBef>
              <a:buNone/>
            </a:pPr>
            <a:endParaRPr lang="es-CR" sz="2400" b="1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010753" y="335902"/>
            <a:ext cx="6970546" cy="428212"/>
          </a:xfr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20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San José,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Vasquez de Coronado</a:t>
            </a:r>
            <a:r>
              <a:rPr lang="en-US" sz="20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s-CR" sz="2000" b="1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435" y="1143866"/>
            <a:ext cx="3253493" cy="23336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434" y="3572718"/>
            <a:ext cx="3253493" cy="24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6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55575" y="1080655"/>
            <a:ext cx="4945815" cy="6055992"/>
          </a:xfrm>
        </p:spPr>
        <p:txBody>
          <a:bodyPr>
            <a:noAutofit/>
          </a:bodyPr>
          <a:lstStyle/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A tan solo 5 minutos del centro de Coronado.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El acceso a la propiedad es por medio calle pública. (Asfaltada)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Los centros educativos y comercios más cercanos se ubican a 500 metros.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Viva rodeo de naturaleza y paz a tan solo 10 kilómetros de San José.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La propiedad alberga muchas especies de animales (aves) y plantas. 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Cuenta con un gran potencial para actividades gastronómicas, cafeterías, adiestramiento de aves, alquiler en plataformas digitales, </a:t>
            </a:r>
          </a:p>
          <a:p>
            <a:pPr marL="342900" lvl="1" indent="-342900" algn="just">
              <a:lnSpc>
                <a:spcPts val="21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MX" sz="2000" dirty="0"/>
              <a:t>Colinda con un riachuelo lo que genera la presencia de muchas aves. </a:t>
            </a:r>
          </a:p>
          <a:p>
            <a:pPr marL="0" indent="0">
              <a:lnSpc>
                <a:spcPts val="25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es-CR" sz="20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292175" y="298883"/>
            <a:ext cx="5070763" cy="581892"/>
          </a:xfrm>
          <a:ln w="3175">
            <a:noFill/>
          </a:ln>
        </p:spPr>
        <p:txBody>
          <a:bodyPr>
            <a:noAutofit/>
          </a:bodyPr>
          <a:lstStyle/>
          <a:p>
            <a:pPr algn="r"/>
            <a:r>
              <a:rPr lang="en-US" sz="20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Aspectos generales del entorno</a:t>
            </a:r>
            <a:endParaRPr lang="es-CR" sz="2000" b="1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AutoShape 6" descr="Apartamento en Condominio Paradisus en Rohrmoser  TT002120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144" y="1080655"/>
            <a:ext cx="3096794" cy="24427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144" y="3695930"/>
            <a:ext cx="3096794" cy="229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5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489044" y="381009"/>
            <a:ext cx="6428940" cy="428212"/>
          </a:xfrm>
          <a:ln w="3175">
            <a:noFill/>
          </a:ln>
        </p:spPr>
        <p:txBody>
          <a:bodyPr>
            <a:noAutofit/>
          </a:bodyPr>
          <a:lstStyle/>
          <a:p>
            <a:pPr algn="r"/>
            <a:r>
              <a:rPr lang="en-US" sz="20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Plano catastro</a:t>
            </a:r>
            <a:endParaRPr lang="es-CR" sz="2000" b="1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19" y="1039091"/>
            <a:ext cx="8565794" cy="5148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481598" y="389106"/>
            <a:ext cx="5748002" cy="428212"/>
          </a:xfrm>
          <a:ln w="3175">
            <a:noFill/>
          </a:ln>
        </p:spPr>
        <p:txBody>
          <a:bodyPr>
            <a:noAutofit/>
          </a:bodyPr>
          <a:lstStyle/>
          <a:p>
            <a:pPr algn="r"/>
            <a:r>
              <a:rPr lang="en-US" sz="2000" b="1" dirty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Ubicación satelital</a:t>
            </a:r>
            <a:endParaRPr lang="es-CR" sz="2400" b="1" u="sng" dirty="0">
              <a:ln w="1905"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67" y="1302327"/>
            <a:ext cx="8400270" cy="43983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mprosa">
      <a:dk1>
        <a:srgbClr val="1B3668"/>
      </a:dk1>
      <a:lt1>
        <a:sysClr val="window" lastClr="FFFFFF"/>
      </a:lt1>
      <a:dk2>
        <a:srgbClr val="1F497D"/>
      </a:dk2>
      <a:lt2>
        <a:srgbClr val="EEECE1"/>
      </a:lt2>
      <a:accent1>
        <a:srgbClr val="1B3668"/>
      </a:accent1>
      <a:accent2>
        <a:srgbClr val="C8922C"/>
      </a:accent2>
      <a:accent3>
        <a:srgbClr val="9BBB59"/>
      </a:accent3>
      <a:accent4>
        <a:srgbClr val="000000"/>
      </a:accent4>
      <a:accent5>
        <a:srgbClr val="333333"/>
      </a:accent5>
      <a:accent6>
        <a:srgbClr val="B4B4B4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4786</TotalTime>
  <Words>144</Words>
  <Application>Microsoft Office PowerPoint</Application>
  <PresentationFormat>Presentación en pantalla (4:3)</PresentationFormat>
  <Paragraphs>24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 Theme</vt:lpstr>
      <vt:lpstr>San José, Vasquez de Coronado.</vt:lpstr>
      <vt:lpstr>Aspectos generales del entorno</vt:lpstr>
      <vt:lpstr>Plano catastro</vt:lpstr>
      <vt:lpstr>Ubicación satelital</vt:lpstr>
    </vt:vector>
  </TitlesOfParts>
  <Company>...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... ...</dc:creator>
  <cp:lastModifiedBy>Jonathan Rojas Bogantes</cp:lastModifiedBy>
  <cp:revision>317</cp:revision>
  <cp:lastPrinted>2017-09-29T00:24:46Z</cp:lastPrinted>
  <dcterms:created xsi:type="dcterms:W3CDTF">2015-02-26T20:14:53Z</dcterms:created>
  <dcterms:modified xsi:type="dcterms:W3CDTF">2026-07-02T18:37:08Z</dcterms:modified>
</cp:coreProperties>
</file>